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3" r:id="rId15"/>
    <p:sldId id="275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C54AC8-E655-1F9B-8F81-6AE5F381F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BC4BD93-BE6D-B1B8-9890-D5BA59934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EEDA8D-CF68-F427-0E24-719A2C4E8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1325-964C-4162-9D10-2FABCBC72ED9}" type="datetimeFigureOut">
              <a:rPr lang="ko-KR" altLang="en-US" smtClean="0"/>
              <a:t>2024-02-04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87815E-E533-815A-5351-47759090D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4C80A73-5C82-E258-FFD2-47CA8813B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2207-E3B1-4AEF-A24B-5BAA22DCA4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2313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6ABB48-6AC9-C947-530D-FA204395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913515E-947A-81DB-4718-29E75C60F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FCA1682-1786-4DD8-64D4-05327C8B7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1325-964C-4162-9D10-2FABCBC72ED9}" type="datetimeFigureOut">
              <a:rPr lang="ko-KR" altLang="en-US" smtClean="0"/>
              <a:t>2024-02-04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EC5D1AF-0A6E-5A22-401F-19E43DFDE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47AAC44-75E2-874B-CCE3-339D5916F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2207-E3B1-4AEF-A24B-5BAA22DCA4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543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0583A84-0AE5-3F65-6429-672ACE9BF3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49DA38C-3AB4-DC82-3F64-7517D5983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A61A82D-E9B8-F21E-A2F3-F601E00F5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1325-964C-4162-9D10-2FABCBC72ED9}" type="datetimeFigureOut">
              <a:rPr lang="ko-KR" altLang="en-US" smtClean="0"/>
              <a:t>2024-02-04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8C478B-7344-0461-A65C-AD0B4872E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E2ADD4-BD3A-A688-AA8F-96CEFE1D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2207-E3B1-4AEF-A24B-5BAA22DCA4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274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DAE5E5-BE74-7784-DD9E-ED896B0D9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EB3FC5-74CF-2D63-DB18-09C35EABA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B3D0215-EA5C-C8A8-11F4-31731C371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1325-964C-4162-9D10-2FABCBC72ED9}" type="datetimeFigureOut">
              <a:rPr lang="ko-KR" altLang="en-US" smtClean="0"/>
              <a:t>2024-02-04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5124C6-0BB6-6E90-7A79-21CAE931F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1905551-2B40-4056-24A8-149EFEBB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2207-E3B1-4AEF-A24B-5BAA22DCA4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910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A88174-C598-33D4-D8F3-62D31DE67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6F4C364-3EA8-18A5-BC40-7F7AC26FC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B1DD1E7-429D-C269-97A0-4180F0775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1325-964C-4162-9D10-2FABCBC72ED9}" type="datetimeFigureOut">
              <a:rPr lang="ko-KR" altLang="en-US" smtClean="0"/>
              <a:t>2024-02-04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3352C63-8EAE-E8E1-E6C8-84E1BCCC2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0A8CD2D-B532-1293-D6AF-E144EE56C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2207-E3B1-4AEF-A24B-5BAA22DCA4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581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98E442-3450-C3B3-0A07-FBE767543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5CA81CF-5CA4-9173-BD40-68B376E07E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9307E6E-8956-3780-E201-15C144A57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E93A74-8484-BEF2-09FD-AD063F8B5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1325-964C-4162-9D10-2FABCBC72ED9}" type="datetimeFigureOut">
              <a:rPr lang="ko-KR" altLang="en-US" smtClean="0"/>
              <a:t>2024-02-04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9D287DF-3944-A029-EF6D-96C303D66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C72232B-1A1E-3270-8E05-220D98C8D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2207-E3B1-4AEF-A24B-5BAA22DCA4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660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0B9559-1EF9-4BFF-F5CC-5679053D8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D3F11E2-3543-0427-E237-4D6FD9487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3065E7D-2E2C-0227-C899-2A817EBF4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3DAEA42-4003-B503-A240-11574BB21D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E5737B6-1A8E-47AB-418D-5F2F13113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6B48274-E53B-90FA-536B-FCB1B9ECA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1325-964C-4162-9D10-2FABCBC72ED9}" type="datetimeFigureOut">
              <a:rPr lang="ko-KR" altLang="en-US" smtClean="0"/>
              <a:t>2024-02-04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FA7F0C5-007B-869E-8684-F1BA07F97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C95A1AF-CB21-92DF-ACE7-1496FF87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2207-E3B1-4AEF-A24B-5BAA22DCA4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757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70C099-F3DF-461D-1804-0A7AB1656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9D8A0D0-EA62-4D18-8965-E04172A55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1325-964C-4162-9D10-2FABCBC72ED9}" type="datetimeFigureOut">
              <a:rPr lang="ko-KR" altLang="en-US" smtClean="0"/>
              <a:t>2024-02-04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77972F8-603D-2BD5-6F1C-3701C556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B1E8E31-DB7F-E03E-84B8-92D6520EE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2207-E3B1-4AEF-A24B-5BAA22DCA4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9667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ACCB1AA-A92B-0442-B014-0F316AC2E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1325-964C-4162-9D10-2FABCBC72ED9}" type="datetimeFigureOut">
              <a:rPr lang="ko-KR" altLang="en-US" smtClean="0"/>
              <a:t>2024-02-04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CB4AC4C-7FBE-36B1-7CF0-45B3B7C08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94FAA64-B95C-FC53-8E37-61FCA8A04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2207-E3B1-4AEF-A24B-5BAA22DCA4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772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D3EE3C-FC2F-1520-EAD2-75AC0D976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664D9DF-EA2D-87DA-2FEA-7E79F9FED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8775BD-9A3A-29E4-710B-7FD182751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0A148D2-08C6-C7AD-74A5-7EFCE161F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1325-964C-4162-9D10-2FABCBC72ED9}" type="datetimeFigureOut">
              <a:rPr lang="ko-KR" altLang="en-US" smtClean="0"/>
              <a:t>2024-02-04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CC497AE-91C2-DE87-D853-13AB47F5B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BC3CD4B-AAC2-56A1-EA30-1B1142A83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2207-E3B1-4AEF-A24B-5BAA22DCA4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52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795C4F-17A2-2A3A-2C78-1388AF4CA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1F7BC40-2DB8-C8B2-D2EA-1E36C2342E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7910545-7188-7C55-52A0-C99B0738F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17D0E05-9B48-7A7E-5619-DA6744AED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1325-964C-4162-9D10-2FABCBC72ED9}" type="datetimeFigureOut">
              <a:rPr lang="ko-KR" altLang="en-US" smtClean="0"/>
              <a:t>2024-02-04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BF9D110-B207-6AAF-FF05-ACA29FDE8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DFE735B-B6FE-4388-D894-C7A2A0869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2207-E3B1-4AEF-A24B-5BAA22DCA4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020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50AEFE5-B4F5-C77B-5778-C8BA0FC88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F8F06C3-9AE5-BEED-CF65-9796D06E2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87EB598-CC78-4452-0937-E6F041832E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F1325-964C-4162-9D10-2FABCBC72ED9}" type="datetimeFigureOut">
              <a:rPr lang="ko-KR" altLang="en-US" smtClean="0"/>
              <a:t>2024-02-04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712DFDB-86EA-72DD-757A-CFACFCBB0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2E6FE04-FFE5-8FFA-8C99-765CDFC78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C2207-E3B1-4AEF-A24B-5BAA22DCA4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1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D620567-F17C-2D59-FDC1-261F89255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4" y="0"/>
            <a:ext cx="1123729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19E4E316-D4A4-E444-6514-29118721678D}"/>
              </a:ext>
            </a:extLst>
          </p:cNvPr>
          <p:cNvSpPr/>
          <p:nvPr/>
        </p:nvSpPr>
        <p:spPr>
          <a:xfrm>
            <a:off x="3575304" y="987552"/>
            <a:ext cx="585216" cy="5303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9545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4808E-9742-1956-7B6A-6C1BEEE86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30BFAFF-C842-09E5-36AF-ACC03539B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4" y="0"/>
            <a:ext cx="1123729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EFD6292E-D0FB-92EF-400D-54DC34EB4501}"/>
              </a:ext>
            </a:extLst>
          </p:cNvPr>
          <p:cNvSpPr/>
          <p:nvPr/>
        </p:nvSpPr>
        <p:spPr>
          <a:xfrm>
            <a:off x="7470648" y="3730752"/>
            <a:ext cx="2761488" cy="5303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2118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6E138-12F5-D740-7B8B-0404D2041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57F6C6A-D8BF-A466-91A2-3FD3C9AC3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4" y="0"/>
            <a:ext cx="1123729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86AB7BFC-E46A-6DBF-C42C-D39ED2A13266}"/>
              </a:ext>
            </a:extLst>
          </p:cNvPr>
          <p:cNvSpPr/>
          <p:nvPr/>
        </p:nvSpPr>
        <p:spPr>
          <a:xfrm>
            <a:off x="6254496" y="4416552"/>
            <a:ext cx="1014984" cy="6949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730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14B5E-F5DE-7D69-EA33-853BFDC5E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2714CB6-9795-D960-CC1C-D0A62481E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4" y="0"/>
            <a:ext cx="1123729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7A1E6776-2456-8C3F-D608-4770C5DB7C5E}"/>
              </a:ext>
            </a:extLst>
          </p:cNvPr>
          <p:cNvSpPr/>
          <p:nvPr/>
        </p:nvSpPr>
        <p:spPr>
          <a:xfrm>
            <a:off x="6281928" y="3749040"/>
            <a:ext cx="868680" cy="7315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4807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5654E-DB7C-B6B9-ADF8-C75121B76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19D22AA-F14B-8541-9E74-D151526D1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4" y="0"/>
            <a:ext cx="1123729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F47F865F-44FD-9333-03CF-8A1688F98E3F}"/>
              </a:ext>
            </a:extLst>
          </p:cNvPr>
          <p:cNvSpPr/>
          <p:nvPr/>
        </p:nvSpPr>
        <p:spPr>
          <a:xfrm>
            <a:off x="6181344" y="4489704"/>
            <a:ext cx="1051560" cy="8595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8607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59945-DE30-4469-80AA-120293A00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EFD8DCD-647D-56C6-D55C-CD1F67073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4" y="0"/>
            <a:ext cx="1123729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8B81CEC2-BA55-EAD3-623B-ED98C663D788}"/>
              </a:ext>
            </a:extLst>
          </p:cNvPr>
          <p:cNvSpPr/>
          <p:nvPr/>
        </p:nvSpPr>
        <p:spPr>
          <a:xfrm>
            <a:off x="6345936" y="3858768"/>
            <a:ext cx="923544" cy="8686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2360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0F9A9-B6B6-100D-BC15-1E09D6C63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70B60F3-8310-8796-9C2A-C52C864AA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4" y="0"/>
            <a:ext cx="1123729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4230AFC5-3113-44F3-67A9-183F12AB921A}"/>
              </a:ext>
            </a:extLst>
          </p:cNvPr>
          <p:cNvSpPr/>
          <p:nvPr/>
        </p:nvSpPr>
        <p:spPr>
          <a:xfrm>
            <a:off x="8430768" y="4471416"/>
            <a:ext cx="1984248" cy="7406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5444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9A86A-1151-8852-32A4-F315B6720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D8CD13B-FD92-0EB6-9C55-420C22301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4" y="0"/>
            <a:ext cx="1123729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31C31E87-66FF-FB23-D26D-790C12FC995D}"/>
              </a:ext>
            </a:extLst>
          </p:cNvPr>
          <p:cNvSpPr/>
          <p:nvPr/>
        </p:nvSpPr>
        <p:spPr>
          <a:xfrm>
            <a:off x="7415784" y="5074920"/>
            <a:ext cx="1024128" cy="5303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9566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A0041-30C1-99E4-E1A6-284851AE2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A43E17B-361F-DF26-34EF-60944C76C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4" y="0"/>
            <a:ext cx="1123729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74F9781E-D4DE-91CA-6841-60E289309BF0}"/>
              </a:ext>
            </a:extLst>
          </p:cNvPr>
          <p:cNvSpPr/>
          <p:nvPr/>
        </p:nvSpPr>
        <p:spPr>
          <a:xfrm>
            <a:off x="2313432" y="1069848"/>
            <a:ext cx="3968496" cy="482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3607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584B0-52B6-3F17-6842-9CB9440D1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965F1ED-03A4-02D8-8935-906192EDA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4" y="0"/>
            <a:ext cx="1123729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E6546B2F-F09E-E431-E801-00E11B92327B}"/>
              </a:ext>
            </a:extLst>
          </p:cNvPr>
          <p:cNvSpPr/>
          <p:nvPr/>
        </p:nvSpPr>
        <p:spPr>
          <a:xfrm>
            <a:off x="8275320" y="5038344"/>
            <a:ext cx="987552" cy="5303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7158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53566-5F15-A7B1-ADB7-6F8F07197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2B4E17D-DAD5-3CF2-AD1F-AD43B1380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4" y="0"/>
            <a:ext cx="1123729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1B6BC2D6-993B-BA60-E6C7-7C19940B1996}"/>
              </a:ext>
            </a:extLst>
          </p:cNvPr>
          <p:cNvSpPr/>
          <p:nvPr/>
        </p:nvSpPr>
        <p:spPr>
          <a:xfrm>
            <a:off x="7479792" y="4023360"/>
            <a:ext cx="2724912" cy="5303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4763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98A1F-A891-8835-E72F-91AE94BE9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97E5CF7-CD73-AEB5-AE51-FFA789710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4" y="0"/>
            <a:ext cx="1123729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4354431D-CAE8-1929-2BF7-F3F879E83AA5}"/>
              </a:ext>
            </a:extLst>
          </p:cNvPr>
          <p:cNvSpPr/>
          <p:nvPr/>
        </p:nvSpPr>
        <p:spPr>
          <a:xfrm>
            <a:off x="2962656" y="1499616"/>
            <a:ext cx="585216" cy="5303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288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52EAA-8BB3-3FFD-9E95-BA9981CD2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AE4FB32-57A8-D5A2-1454-3CC647993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4" y="0"/>
            <a:ext cx="1123729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8CD70D15-C8EE-C65B-ED59-06A93BE4234E}"/>
              </a:ext>
            </a:extLst>
          </p:cNvPr>
          <p:cNvSpPr/>
          <p:nvPr/>
        </p:nvSpPr>
        <p:spPr>
          <a:xfrm>
            <a:off x="6096000" y="3904488"/>
            <a:ext cx="1402080" cy="7680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7789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1D510-F463-A497-1C71-A466D3B17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C90382F-CD31-72A1-6190-3D2EFCF5B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4" y="0"/>
            <a:ext cx="1123729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5AFB824A-7498-9779-6FC2-AC1371D82840}"/>
              </a:ext>
            </a:extLst>
          </p:cNvPr>
          <p:cNvSpPr/>
          <p:nvPr/>
        </p:nvSpPr>
        <p:spPr>
          <a:xfrm>
            <a:off x="7516368" y="2112264"/>
            <a:ext cx="2715768" cy="5303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8820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FD4BB-9BE5-0372-9403-DFB665347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ED43C4F-82F4-1676-46A6-9A38BEF8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4" y="0"/>
            <a:ext cx="1123729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15AFE0FE-9AC9-C094-ACE1-FFB2134E3ACD}"/>
              </a:ext>
            </a:extLst>
          </p:cNvPr>
          <p:cNvSpPr/>
          <p:nvPr/>
        </p:nvSpPr>
        <p:spPr>
          <a:xfrm>
            <a:off x="6345936" y="3959352"/>
            <a:ext cx="923544" cy="7863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542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6DF9C-FFA4-FFD0-2575-CCF6B8A7A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21879F5-9F3A-503E-5C3F-A4413F920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4" y="0"/>
            <a:ext cx="1123729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281BA1DB-AF84-B88B-DF50-AFB1F0ACC24F}"/>
              </a:ext>
            </a:extLst>
          </p:cNvPr>
          <p:cNvSpPr/>
          <p:nvPr/>
        </p:nvSpPr>
        <p:spPr>
          <a:xfrm>
            <a:off x="7488936" y="2907792"/>
            <a:ext cx="2706624" cy="5303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6998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741EA-20AB-6816-F70F-AE9D5651E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335519F-35DA-E03B-0A53-54E33A1FA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4" y="0"/>
            <a:ext cx="1123729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DBF366E1-10FB-1C10-6D75-574CFEBB7A47}"/>
              </a:ext>
            </a:extLst>
          </p:cNvPr>
          <p:cNvSpPr/>
          <p:nvPr/>
        </p:nvSpPr>
        <p:spPr>
          <a:xfrm>
            <a:off x="6208776" y="4197096"/>
            <a:ext cx="1179576" cy="7772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0267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AA9C6-176A-6161-3D01-2C66C3C3F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6CCB923-281F-A2E1-D864-2D85687B5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4" y="0"/>
            <a:ext cx="1123729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40E906A4-B774-F2D2-C48D-4E4091D26760}"/>
              </a:ext>
            </a:extLst>
          </p:cNvPr>
          <p:cNvSpPr/>
          <p:nvPr/>
        </p:nvSpPr>
        <p:spPr>
          <a:xfrm>
            <a:off x="7525512" y="3346704"/>
            <a:ext cx="1335024" cy="5303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4842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와이드스크린</PresentationFormat>
  <Paragraphs>0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1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djawlakstp@gmail.com</dc:creator>
  <cp:lastModifiedBy>djawlakstp@gmail.com</cp:lastModifiedBy>
  <cp:revision>1</cp:revision>
  <dcterms:created xsi:type="dcterms:W3CDTF">2024-02-04T07:14:09Z</dcterms:created>
  <dcterms:modified xsi:type="dcterms:W3CDTF">2024-02-04T07:21:19Z</dcterms:modified>
</cp:coreProperties>
</file>